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do Novianto Putra" userId="9d7cf28bc05dc8fc" providerId="LiveId" clId="{13D4CB4D-B8B5-4B43-A38B-FF087DA43D04}"/>
    <pc:docChg chg="custSel addSld modSld">
      <pc:chgData name="Yudo Novianto Putra" userId="9d7cf28bc05dc8fc" providerId="LiveId" clId="{13D4CB4D-B8B5-4B43-A38B-FF087DA43D04}" dt="2022-10-18T13:46:17.892" v="177" actId="20577"/>
      <pc:docMkLst>
        <pc:docMk/>
      </pc:docMkLst>
      <pc:sldChg chg="modSp">
        <pc:chgData name="Yudo Novianto Putra" userId="9d7cf28bc05dc8fc" providerId="LiveId" clId="{13D4CB4D-B8B5-4B43-A38B-FF087DA43D04}" dt="2022-10-18T13:40:49.440" v="134" actId="20577"/>
        <pc:sldMkLst>
          <pc:docMk/>
          <pc:sldMk cId="3995259616" sldId="256"/>
        </pc:sldMkLst>
        <pc:spChg chg="mod">
          <ac:chgData name="Yudo Novianto Putra" userId="9d7cf28bc05dc8fc" providerId="LiveId" clId="{13D4CB4D-B8B5-4B43-A38B-FF087DA43D04}" dt="2022-10-18T13:38:01.996" v="17" actId="20577"/>
          <ac:spMkLst>
            <pc:docMk/>
            <pc:sldMk cId="3995259616" sldId="256"/>
            <ac:spMk id="2" creationId="{C6E176C2-344B-9147-9209-2EEC84BBD3D8}"/>
          </ac:spMkLst>
        </pc:spChg>
        <pc:spChg chg="mod">
          <ac:chgData name="Yudo Novianto Putra" userId="9d7cf28bc05dc8fc" providerId="LiveId" clId="{13D4CB4D-B8B5-4B43-A38B-FF087DA43D04}" dt="2022-10-18T13:40:49.440" v="134" actId="20577"/>
          <ac:spMkLst>
            <pc:docMk/>
            <pc:sldMk cId="3995259616" sldId="256"/>
            <ac:spMk id="3" creationId="{49159738-0DBB-B1B7-8891-52EDFC38D007}"/>
          </ac:spMkLst>
        </pc:spChg>
      </pc:sldChg>
      <pc:sldChg chg="modSp new">
        <pc:chgData name="Yudo Novianto Putra" userId="9d7cf28bc05dc8fc" providerId="LiveId" clId="{13D4CB4D-B8B5-4B43-A38B-FF087DA43D04}" dt="2022-10-18T13:46:17.892" v="177" actId="20577"/>
        <pc:sldMkLst>
          <pc:docMk/>
          <pc:sldMk cId="169526091" sldId="257"/>
        </pc:sldMkLst>
        <pc:spChg chg="mod">
          <ac:chgData name="Yudo Novianto Putra" userId="9d7cf28bc05dc8fc" providerId="LiveId" clId="{13D4CB4D-B8B5-4B43-A38B-FF087DA43D04}" dt="2022-10-18T13:41:08.009" v="143" actId="20577"/>
          <ac:spMkLst>
            <pc:docMk/>
            <pc:sldMk cId="169526091" sldId="257"/>
            <ac:spMk id="2" creationId="{06E77A83-2929-D71F-5FD2-605FCD0E233B}"/>
          </ac:spMkLst>
        </pc:spChg>
        <pc:spChg chg="mod">
          <ac:chgData name="Yudo Novianto Putra" userId="9d7cf28bc05dc8fc" providerId="LiveId" clId="{13D4CB4D-B8B5-4B43-A38B-FF087DA43D04}" dt="2022-10-18T13:46:17.892" v="177" actId="20577"/>
          <ac:spMkLst>
            <pc:docMk/>
            <pc:sldMk cId="169526091" sldId="257"/>
            <ac:spMk id="3" creationId="{533228E3-C4F7-B152-AEED-F5F86C2647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E176C2-344B-9147-9209-2EEC84BBD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159738-0DBB-B1B7-8891-52EDFC38D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 : </a:t>
            </a:r>
            <a:r>
              <a:rPr lang="en-US" dirty="0" err="1"/>
              <a:t>Endy</a:t>
            </a:r>
            <a:r>
              <a:rPr lang="en-US" dirty="0"/>
              <a:t> </a:t>
            </a:r>
            <a:r>
              <a:rPr lang="en-US" dirty="0" err="1"/>
              <a:t>Sjaiful</a:t>
            </a:r>
            <a:r>
              <a:rPr lang="en-US" dirty="0"/>
              <a:t> </a:t>
            </a:r>
            <a:r>
              <a:rPr lang="en-US" dirty="0" err="1"/>
              <a:t>Alim</a:t>
            </a:r>
            <a:r>
              <a:rPr lang="en-US" dirty="0"/>
              <a:t>, S.T., M.T., Ph.D.</a:t>
            </a:r>
          </a:p>
          <a:p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Yudo</a:t>
            </a:r>
            <a:r>
              <a:rPr lang="en-US" dirty="0"/>
              <a:t> </a:t>
            </a:r>
            <a:r>
              <a:rPr lang="en-US" dirty="0" err="1"/>
              <a:t>Novianto</a:t>
            </a:r>
            <a:r>
              <a:rPr lang="en-US" dirty="0"/>
              <a:t> Putra (2003019001)</a:t>
            </a:r>
          </a:p>
        </p:txBody>
      </p:sp>
    </p:spTree>
    <p:extLst>
      <p:ext uri="{BB962C8B-B14F-4D97-AF65-F5344CB8AC3E}">
        <p14:creationId xmlns:p14="http://schemas.microsoft.com/office/powerpoint/2010/main" val="399525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77A83-2929-D71F-5FD2-605FCD0E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3228E3-C4F7-B152-AEED-F5F86C264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n-US" i="0" dirty="0" err="1">
                <a:effectLst/>
              </a:rPr>
              <a:t>Menurut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Kamus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Besar</a:t>
            </a:r>
            <a:r>
              <a:rPr lang="en-US" i="0" dirty="0">
                <a:effectLst/>
              </a:rPr>
              <a:t> Bahasa Indonesia (KBBI), </a:t>
            </a:r>
            <a:r>
              <a:rPr lang="en-US" i="0" dirty="0" err="1">
                <a:effectLst/>
              </a:rPr>
              <a:t>simulasi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adalah</a:t>
            </a:r>
            <a:r>
              <a:rPr lang="en-US" i="0" dirty="0">
                <a:effectLst/>
              </a:rPr>
              <a:t> </a:t>
            </a:r>
            <a:r>
              <a:rPr lang="en-US" i="0" dirty="0" err="1">
                <a:effectLst/>
              </a:rPr>
              <a:t>metode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pelatihan</a:t>
            </a:r>
            <a:r>
              <a:rPr lang="en-US" i="0" dirty="0">
                <a:effectLst/>
              </a:rPr>
              <a:t> yang </a:t>
            </a:r>
            <a:r>
              <a:rPr lang="en-US" i="0" dirty="0" err="1">
                <a:effectLst/>
              </a:rPr>
              <a:t>meragakan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sesuatu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dalam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bentuk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tiruan</a:t>
            </a:r>
            <a:r>
              <a:rPr lang="en-US" i="0" dirty="0">
                <a:effectLst/>
              </a:rPr>
              <a:t> yang </a:t>
            </a:r>
            <a:r>
              <a:rPr lang="en-US" i="0" dirty="0" err="1">
                <a:effectLst/>
              </a:rPr>
              <a:t>mirip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dengan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keadaan</a:t>
            </a:r>
            <a:r>
              <a:rPr lang="en-US" i="0" dirty="0">
                <a:effectLst/>
              </a:rPr>
              <a:t> yang </a:t>
            </a:r>
            <a:r>
              <a:rPr lang="en-US" i="0" dirty="0" err="1">
                <a:effectLst/>
              </a:rPr>
              <a:t>sesungguhnya</a:t>
            </a:r>
            <a:r>
              <a:rPr lang="en-US" i="0" dirty="0">
                <a:effectLst/>
              </a:rPr>
              <a:t>.</a:t>
            </a:r>
          </a:p>
          <a:p>
            <a:pPr algn="just"/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peniruan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algn="just"/>
            <a:r>
              <a:rPr lang="en-US"/>
              <a:t>Menyertakan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(artificial history)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pengamatan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sistem-sistem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2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10058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/>
              <a:t>Langkah</a:t>
            </a:r>
            <a:r>
              <a:rPr lang="en-US" sz="1400" b="1" dirty="0"/>
              <a:t> Riel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 smtClean="0"/>
              <a:t>Simulasi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model </a:t>
            </a:r>
            <a:r>
              <a:rPr lang="en-US" sz="1400" dirty="0" err="1"/>
              <a:t>simulasi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mengevaluasi</a:t>
            </a:r>
            <a:r>
              <a:rPr lang="en-US" sz="1400" dirty="0"/>
              <a:t> model, </a:t>
            </a:r>
            <a:r>
              <a:rPr lang="en-US" sz="1400" dirty="0" err="1"/>
              <a:t>biasanya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mengestimasi</a:t>
            </a:r>
            <a:r>
              <a:rPr lang="en-US" sz="1400" dirty="0"/>
              <a:t> </a:t>
            </a:r>
            <a:r>
              <a:rPr lang="en-US" sz="1400" dirty="0" err="1"/>
              <a:t>karakteristik</a:t>
            </a:r>
            <a:r>
              <a:rPr lang="en-US" sz="1400" dirty="0"/>
              <a:t> yang </a:t>
            </a:r>
            <a:r>
              <a:rPr lang="en-US" sz="1400" dirty="0" err="1"/>
              <a:t>diharapkan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model </a:t>
            </a:r>
            <a:r>
              <a:rPr lang="en-US" sz="1400" dirty="0" err="1"/>
              <a:t>tersebut</a:t>
            </a:r>
            <a:r>
              <a:rPr lang="en-US" sz="1400" dirty="0"/>
              <a:t>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err="1"/>
              <a:t>Kondisi</a:t>
            </a:r>
            <a:r>
              <a:rPr lang="en-US" sz="1400" b="1" dirty="0"/>
              <a:t> Yang </a:t>
            </a:r>
            <a:r>
              <a:rPr lang="en-US" sz="1400" b="1" dirty="0" err="1"/>
              <a:t>Membutuhkan</a:t>
            </a:r>
            <a:r>
              <a:rPr lang="en-US" sz="1400" b="1" dirty="0"/>
              <a:t> </a:t>
            </a:r>
            <a:r>
              <a:rPr lang="en-US" sz="1400" b="1" dirty="0" err="1" smtClean="0"/>
              <a:t>Simulasi</a:t>
            </a:r>
            <a:endParaRPr lang="en-US" sz="1400" b="1" dirty="0" smtClean="0"/>
          </a:p>
          <a:p>
            <a:r>
              <a:rPr lang="en-US" sz="1400" dirty="0" err="1" smtClean="0"/>
              <a:t>Mempelajari</a:t>
            </a:r>
            <a:r>
              <a:rPr lang="en-US" sz="1400" dirty="0" smtClean="0"/>
              <a:t> </a:t>
            </a:r>
            <a:r>
              <a:rPr lang="en-US" sz="1400" dirty="0" err="1"/>
              <a:t>interaksi</a:t>
            </a:r>
            <a:r>
              <a:rPr lang="en-US" sz="1400" dirty="0"/>
              <a:t> internal (sub)-</a:t>
            </a:r>
            <a:r>
              <a:rPr lang="en-US" sz="1400" dirty="0" err="1"/>
              <a:t>sistem</a:t>
            </a:r>
            <a:r>
              <a:rPr lang="en-US" sz="1400" dirty="0"/>
              <a:t> yang </a:t>
            </a:r>
            <a:r>
              <a:rPr lang="en-US" sz="1400" dirty="0" err="1"/>
              <a:t>kompleks</a:t>
            </a:r>
            <a:r>
              <a:rPr lang="en-US" sz="1400" dirty="0"/>
              <a:t>. </a:t>
            </a:r>
            <a:endParaRPr lang="en-US" sz="1400" dirty="0" smtClean="0"/>
          </a:p>
          <a:p>
            <a:r>
              <a:rPr lang="en-US" sz="1400" dirty="0" err="1" smtClean="0"/>
              <a:t>Mengamati</a:t>
            </a:r>
            <a:r>
              <a:rPr lang="en-US" sz="1400" dirty="0" smtClean="0"/>
              <a:t> </a:t>
            </a:r>
            <a:r>
              <a:rPr lang="en-US" sz="1400" dirty="0" err="1"/>
              <a:t>sifat</a:t>
            </a:r>
            <a:r>
              <a:rPr lang="en-US" sz="1400" dirty="0"/>
              <a:t> model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keluaran</a:t>
            </a:r>
            <a:r>
              <a:rPr lang="en-US" sz="1400" dirty="0"/>
              <a:t> </a:t>
            </a:r>
            <a:r>
              <a:rPr lang="en-US" sz="1400" dirty="0" err="1"/>
              <a:t>akibat</a:t>
            </a:r>
            <a:r>
              <a:rPr lang="en-US" sz="1400" dirty="0"/>
              <a:t> </a:t>
            </a:r>
            <a:r>
              <a:rPr lang="en-US" sz="1400" dirty="0" err="1"/>
              <a:t>perubahan</a:t>
            </a:r>
            <a:r>
              <a:rPr lang="en-US" sz="1400" dirty="0"/>
              <a:t> </a:t>
            </a:r>
            <a:r>
              <a:rPr lang="en-US" sz="1400" dirty="0" err="1"/>
              <a:t>lingkuangan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variabel</a:t>
            </a:r>
            <a:r>
              <a:rPr lang="en-US" sz="1400" dirty="0"/>
              <a:t> internal. </a:t>
            </a:r>
            <a:endParaRPr lang="en-US" sz="1400" dirty="0" smtClean="0"/>
          </a:p>
          <a:p>
            <a:r>
              <a:rPr lang="en-US" sz="1400" dirty="0" err="1" smtClean="0"/>
              <a:t>Meningkata</a:t>
            </a:r>
            <a:r>
              <a:rPr lang="en-US" sz="1400" dirty="0" smtClean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pembangunan</a:t>
            </a:r>
            <a:r>
              <a:rPr lang="en-US" sz="1400" dirty="0"/>
              <a:t>/</a:t>
            </a:r>
            <a:r>
              <a:rPr lang="en-US" sz="1400" dirty="0" err="1"/>
              <a:t>pembentukan</a:t>
            </a:r>
            <a:r>
              <a:rPr lang="en-US" sz="1400" dirty="0"/>
              <a:t> model. </a:t>
            </a:r>
            <a:endParaRPr lang="en-US" sz="1400" dirty="0" smtClean="0"/>
          </a:p>
          <a:p>
            <a:r>
              <a:rPr lang="en-US" sz="1400" dirty="0" err="1" smtClean="0"/>
              <a:t>Eksperimen</a:t>
            </a:r>
            <a:r>
              <a:rPr lang="en-US" sz="1400" dirty="0" smtClean="0"/>
              <a:t> </a:t>
            </a:r>
            <a:r>
              <a:rPr lang="en-US" sz="1400" dirty="0" err="1"/>
              <a:t>desain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aturan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diimplementasikan</a:t>
            </a:r>
            <a:r>
              <a:rPr lang="en-US" sz="1400" dirty="0"/>
              <a:t>. </a:t>
            </a:r>
            <a:endParaRPr lang="en-US" sz="1400" dirty="0" smtClean="0"/>
          </a:p>
          <a:p>
            <a:r>
              <a:rPr lang="en-US" sz="1400" dirty="0" err="1" smtClean="0"/>
              <a:t>Memahami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memverifikasi</a:t>
            </a:r>
            <a:r>
              <a:rPr lang="en-US" sz="1400" dirty="0" smtClean="0"/>
              <a:t> </a:t>
            </a:r>
            <a:r>
              <a:rPr lang="en-US" sz="1400" dirty="0" err="1"/>
              <a:t>solusi</a:t>
            </a:r>
            <a:r>
              <a:rPr lang="en-US" sz="1400" dirty="0"/>
              <a:t> </a:t>
            </a:r>
            <a:r>
              <a:rPr lang="en-US" sz="1400" dirty="0" err="1" smtClean="0"/>
              <a:t>analitik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Mengidentifikasi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menetapkan</a:t>
            </a:r>
            <a:r>
              <a:rPr lang="en-US" sz="1400" dirty="0"/>
              <a:t> </a:t>
            </a:r>
            <a:r>
              <a:rPr lang="en-US" sz="1400" dirty="0" err="1" smtClean="0"/>
              <a:t>persyaratan-persyaratan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/>
              <a:t>bantu </a:t>
            </a:r>
            <a:r>
              <a:rPr lang="en-US" sz="1400" dirty="0" err="1"/>
              <a:t>pelatihan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pembelajaran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 smtClean="0"/>
              <a:t>rendah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Visualisasi</a:t>
            </a:r>
            <a:r>
              <a:rPr lang="en-US" sz="1400" dirty="0" smtClean="0"/>
              <a:t> </a:t>
            </a:r>
            <a:r>
              <a:rPr lang="en-US" sz="1400" dirty="0" err="1"/>
              <a:t>operasi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anuimasi</a:t>
            </a:r>
            <a:r>
              <a:rPr lang="en-US" sz="1400" dirty="0"/>
              <a:t>. </a:t>
            </a:r>
            <a:endParaRPr lang="en-US" sz="1400" dirty="0" smtClean="0"/>
          </a:p>
          <a:p>
            <a:r>
              <a:rPr lang="en-US" sz="1400" dirty="0" err="1" smtClean="0"/>
              <a:t>Masalahnya</a:t>
            </a:r>
            <a:r>
              <a:rPr lang="en-US" sz="1400" dirty="0" smtClean="0"/>
              <a:t> </a:t>
            </a:r>
            <a:r>
              <a:rPr lang="en-US" sz="1400" dirty="0" err="1"/>
              <a:t>sulit</a:t>
            </a:r>
            <a:r>
              <a:rPr lang="en-US" sz="1400" dirty="0"/>
              <a:t>, </a:t>
            </a:r>
            <a:r>
              <a:rPr lang="en-US" sz="1400" dirty="0" err="1"/>
              <a:t>memakan</a:t>
            </a:r>
            <a:r>
              <a:rPr lang="en-US" sz="1400" dirty="0"/>
              <a:t> </a:t>
            </a:r>
            <a:r>
              <a:rPr lang="en-US" sz="1400" dirty="0" err="1"/>
              <a:t>waktu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mungkin</a:t>
            </a:r>
            <a:r>
              <a:rPr lang="en-US" sz="1400" dirty="0"/>
              <a:t> </a:t>
            </a:r>
            <a:r>
              <a:rPr lang="en-US" sz="1400" dirty="0" err="1"/>
              <a:t>diselesaikan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analitik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numerik</a:t>
            </a:r>
            <a:r>
              <a:rPr lang="en-US" sz="1400" dirty="0"/>
              <a:t> </a:t>
            </a:r>
            <a:r>
              <a:rPr lang="en-US" sz="1400" dirty="0" err="1"/>
              <a:t>konvensional</a:t>
            </a:r>
            <a:r>
              <a:rPr lang="en-US" sz="1400" dirty="0"/>
              <a:t>. 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319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data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(overestimated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DEFINISI </a:t>
            </a:r>
            <a:r>
              <a:rPr lang="en-US" sz="1600" b="1" dirty="0" smtClean="0"/>
              <a:t>MODEL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/>
              <a:t>representasi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(</a:t>
            </a:r>
            <a:r>
              <a:rPr lang="en-US" sz="1600" dirty="0" err="1"/>
              <a:t>atau</a:t>
            </a:r>
            <a:r>
              <a:rPr lang="en-US" sz="1600" dirty="0"/>
              <a:t> proses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),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Kondisi</a:t>
            </a:r>
            <a:r>
              <a:rPr lang="en-US" sz="1600" dirty="0"/>
              <a:t> Model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Model-model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atribut</a:t>
            </a:r>
            <a:r>
              <a:rPr lang="en-US" sz="1600" dirty="0"/>
              <a:t>;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disederhanakan</a:t>
            </a:r>
            <a:r>
              <a:rPr lang="en-US" sz="1600" dirty="0"/>
              <a:t>, </a:t>
            </a:r>
            <a:r>
              <a:rPr lang="en-US" sz="1600" dirty="0" err="1"/>
              <a:t>dikontrol</a:t>
            </a:r>
            <a:r>
              <a:rPr lang="en-US" sz="1600" dirty="0"/>
              <a:t>, </a:t>
            </a:r>
            <a:r>
              <a:rPr lang="en-US" sz="1600" dirty="0" err="1"/>
              <a:t>digeneralisasi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diidealkan</a:t>
            </a:r>
            <a:r>
              <a:rPr lang="en-US" sz="1600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err="1"/>
              <a:t>Deskripsi</a:t>
            </a:r>
            <a:r>
              <a:rPr lang="en-US" sz="1600" b="1" dirty="0"/>
              <a:t> Model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model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,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sifat-sifat</a:t>
            </a:r>
            <a:r>
              <a:rPr lang="en-US" sz="1600" dirty="0"/>
              <a:t> </a:t>
            </a:r>
            <a:r>
              <a:rPr lang="en-US" sz="1600" dirty="0" err="1"/>
              <a:t>relevantnya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ditetapkan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yang </a:t>
            </a:r>
            <a:r>
              <a:rPr lang="en-US" sz="1600" dirty="0" err="1"/>
              <a:t>praktis</a:t>
            </a:r>
            <a:r>
              <a:rPr lang="en-US" sz="1600" dirty="0"/>
              <a:t>, </a:t>
            </a:r>
            <a:r>
              <a:rPr lang="en-US" sz="1600" dirty="0" err="1"/>
              <a:t>dinyatakan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set </a:t>
            </a:r>
            <a:r>
              <a:rPr lang="en-US" sz="1600" dirty="0" err="1"/>
              <a:t>deksripsi</a:t>
            </a:r>
            <a:r>
              <a:rPr lang="en-US" sz="1600" dirty="0"/>
              <a:t> </a:t>
            </a:r>
            <a:r>
              <a:rPr lang="en-US" sz="1600" dirty="0" err="1"/>
              <a:t>terbatas</a:t>
            </a:r>
            <a:r>
              <a:rPr lang="en-US" sz="1600" dirty="0"/>
              <a:t> yang </a:t>
            </a:r>
            <a:r>
              <a:rPr lang="en-US" sz="1600" dirty="0" err="1"/>
              <a:t>masuk</a:t>
            </a:r>
            <a:r>
              <a:rPr lang="en-US" sz="1600" dirty="0"/>
              <a:t> </a:t>
            </a:r>
            <a:r>
              <a:rPr lang="en-US" sz="1600" dirty="0" err="1"/>
              <a:t>akal</a:t>
            </a:r>
            <a:r>
              <a:rPr lang="en-US" sz="1600" dirty="0"/>
              <a:t> (reasonably).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err="1"/>
              <a:t>Validasi</a:t>
            </a:r>
            <a:r>
              <a:rPr lang="en-US" sz="1600" b="1" dirty="0"/>
              <a:t> Model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Sebuah</a:t>
            </a:r>
            <a:r>
              <a:rPr lang="en-US" sz="1600" dirty="0"/>
              <a:t> model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divalidasi</a:t>
            </a:r>
            <a:r>
              <a:rPr lang="en-US" sz="1600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divalidasi</a:t>
            </a:r>
            <a:r>
              <a:rPr lang="en-US" sz="1600" dirty="0"/>
              <a:t>, </a:t>
            </a:r>
            <a:r>
              <a:rPr lang="en-US" sz="1600" dirty="0" err="1"/>
              <a:t>sebuah</a:t>
            </a:r>
            <a:r>
              <a:rPr lang="en-US" sz="1600" dirty="0"/>
              <a:t> model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menyelidiki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memprediksi</a:t>
            </a:r>
            <a:r>
              <a:rPr lang="en-US" sz="1600" dirty="0"/>
              <a:t> </a:t>
            </a:r>
            <a:r>
              <a:rPr lang="en-US" sz="1600" dirty="0" err="1"/>
              <a:t>perilaku-perilaku</a:t>
            </a:r>
            <a:r>
              <a:rPr lang="en-US" sz="1600" dirty="0"/>
              <a:t> (</a:t>
            </a:r>
            <a:r>
              <a:rPr lang="en-US" sz="1600" dirty="0" err="1"/>
              <a:t>sifat</a:t>
            </a:r>
            <a:r>
              <a:rPr lang="en-US" sz="1600" dirty="0"/>
              <a:t>) </a:t>
            </a:r>
            <a:r>
              <a:rPr lang="en-US" sz="1600" dirty="0" err="1"/>
              <a:t>sistem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menjawab</a:t>
            </a:r>
            <a:r>
              <a:rPr lang="en-US" sz="1600" dirty="0"/>
              <a:t> ”</a:t>
            </a:r>
            <a:r>
              <a:rPr lang="en-US" sz="1600" dirty="0" err="1"/>
              <a:t>whatif</a:t>
            </a:r>
            <a:r>
              <a:rPr lang="en-US" sz="1600" dirty="0"/>
              <a:t> questions”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mempertajam</a:t>
            </a:r>
            <a:r>
              <a:rPr lang="en-US" sz="1600" dirty="0"/>
              <a:t> </a:t>
            </a:r>
            <a:r>
              <a:rPr lang="en-US" sz="1600" dirty="0" err="1"/>
              <a:t>pemahaman</a:t>
            </a:r>
            <a:r>
              <a:rPr lang="en-US" sz="1600" dirty="0"/>
              <a:t>, </a:t>
            </a:r>
            <a:r>
              <a:rPr lang="en-US" sz="1600" dirty="0" err="1"/>
              <a:t>pelatihan</a:t>
            </a:r>
            <a:r>
              <a:rPr lang="en-US" sz="1600" dirty="0"/>
              <a:t>, </a:t>
            </a:r>
            <a:r>
              <a:rPr lang="en-US" sz="1600" dirty="0" err="1"/>
              <a:t>prediksi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evaluasi</a:t>
            </a:r>
            <a:r>
              <a:rPr lang="en-US" sz="1600" dirty="0"/>
              <a:t> </a:t>
            </a:r>
            <a:r>
              <a:rPr lang="en-US" sz="1600" dirty="0" err="1"/>
              <a:t>alternatif</a:t>
            </a:r>
            <a:r>
              <a:rPr lang="en-US" sz="1600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495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Tipe-Tipe</a:t>
            </a:r>
            <a:r>
              <a:rPr lang="en-US" b="1" dirty="0" smtClean="0"/>
              <a:t> Model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r>
              <a:rPr lang="en-US" dirty="0" err="1"/>
              <a:t>Fisik</a:t>
            </a:r>
            <a:r>
              <a:rPr lang="en-US" dirty="0"/>
              <a:t>: model </a:t>
            </a:r>
            <a:r>
              <a:rPr lang="en-US" dirty="0" err="1"/>
              <a:t>rumah</a:t>
            </a:r>
            <a:r>
              <a:rPr lang="en-US" dirty="0"/>
              <a:t>, model </a:t>
            </a:r>
            <a:r>
              <a:rPr lang="en-US" dirty="0" err="1"/>
              <a:t>jembatan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err="1"/>
              <a:t>Matematis</a:t>
            </a:r>
            <a:r>
              <a:rPr lang="en-US" dirty="0"/>
              <a:t> (symbolic): E = mc²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Pembangunan Model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Proses </a:t>
            </a:r>
            <a:r>
              <a:rPr lang="en-US" dirty="0" err="1"/>
              <a:t>iteratif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: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– Domain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– Stakeholders: operator, </a:t>
            </a:r>
            <a:r>
              <a:rPr lang="en-US" dirty="0" err="1"/>
              <a:t>teknisi</a:t>
            </a:r>
            <a:r>
              <a:rPr lang="en-US" dirty="0"/>
              <a:t>, engineers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Konstruksi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–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hipotesa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parameter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–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Penerjemahan</a:t>
            </a:r>
            <a:r>
              <a:rPr lang="en-US" dirty="0"/>
              <a:t> model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Model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Model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, </a:t>
            </a:r>
            <a:r>
              <a:rPr lang="en-US" dirty="0" err="1"/>
              <a:t>dinamik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stokastik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 (</a:t>
            </a:r>
            <a:r>
              <a:rPr lang="en-US" dirty="0" err="1"/>
              <a:t>discreteevent</a:t>
            </a:r>
            <a:r>
              <a:rPr lang="en-US" dirty="0"/>
              <a:t>).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1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Savon</vt:lpstr>
      <vt:lpstr>Simulasi dan model</vt:lpstr>
      <vt:lpstr>Simulasi</vt:lpstr>
      <vt:lpstr>PowerPoint Presentation</vt:lpstr>
      <vt:lpstr>Kondisi Tidak Memerlukan Simulasi</vt:lpstr>
      <vt:lpstr>Model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dan model</dc:title>
  <dc:creator>Yudo Novianto Putra</dc:creator>
  <cp:lastModifiedBy>ismail - [2010]</cp:lastModifiedBy>
  <cp:revision>4</cp:revision>
  <dcterms:created xsi:type="dcterms:W3CDTF">2022-10-18T13:37:48Z</dcterms:created>
  <dcterms:modified xsi:type="dcterms:W3CDTF">2022-10-18T15:15:10Z</dcterms:modified>
</cp:coreProperties>
</file>