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C72F54-DBC3-419E-BBAD-4EF07A93F179}" type="datetimeFigureOut">
              <a:rPr lang="en-ID" smtClean="0"/>
              <a:t>11/10/2022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2EA9D0-1995-4429-ADBA-3CD9A5B975E9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4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F54-DBC3-419E-BBAD-4EF07A93F179}" type="datetimeFigureOut">
              <a:rPr lang="en-ID" smtClean="0"/>
              <a:t>11/10/2022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9D0-1995-4429-ADBA-3CD9A5B975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7844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F54-DBC3-419E-BBAD-4EF07A93F179}" type="datetimeFigureOut">
              <a:rPr lang="en-ID" smtClean="0"/>
              <a:t>11/10/2022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9D0-1995-4429-ADBA-3CD9A5B975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875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F54-DBC3-419E-BBAD-4EF07A93F179}" type="datetimeFigureOut">
              <a:rPr lang="en-ID" smtClean="0"/>
              <a:t>11/10/2022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9D0-1995-4429-ADBA-3CD9A5B975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8655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F54-DBC3-419E-BBAD-4EF07A93F179}" type="datetimeFigureOut">
              <a:rPr lang="en-ID" smtClean="0"/>
              <a:t>11/10/2022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9D0-1995-4429-ADBA-3CD9A5B975E9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06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F54-DBC3-419E-BBAD-4EF07A93F179}" type="datetimeFigureOut">
              <a:rPr lang="en-ID" smtClean="0"/>
              <a:t>11/10/2022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9D0-1995-4429-ADBA-3CD9A5B975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255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F54-DBC3-419E-BBAD-4EF07A93F179}" type="datetimeFigureOut">
              <a:rPr lang="en-ID" smtClean="0"/>
              <a:t>11/10/2022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9D0-1995-4429-ADBA-3CD9A5B975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686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F54-DBC3-419E-BBAD-4EF07A93F179}" type="datetimeFigureOut">
              <a:rPr lang="en-ID" smtClean="0"/>
              <a:t>11/10/2022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9D0-1995-4429-ADBA-3CD9A5B975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3769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F54-DBC3-419E-BBAD-4EF07A93F179}" type="datetimeFigureOut">
              <a:rPr lang="en-ID" smtClean="0"/>
              <a:t>11/10/2022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9D0-1995-4429-ADBA-3CD9A5B975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741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F54-DBC3-419E-BBAD-4EF07A93F179}" type="datetimeFigureOut">
              <a:rPr lang="en-ID" smtClean="0"/>
              <a:t>11/10/2022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9D0-1995-4429-ADBA-3CD9A5B975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1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F54-DBC3-419E-BBAD-4EF07A93F179}" type="datetimeFigureOut">
              <a:rPr lang="en-ID" smtClean="0"/>
              <a:t>11/10/2022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9D0-1995-4429-ADBA-3CD9A5B975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303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9C72F54-DBC3-419E-BBAD-4EF07A93F179}" type="datetimeFigureOut">
              <a:rPr lang="en-ID" smtClean="0"/>
              <a:t>11/10/2022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C2EA9D0-1995-4429-ADBA-3CD9A5B975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0461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8B86A-4457-D576-37D4-814ACE575F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RUANG LINGKUP PEMODELAN DAN SIMULASI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F4E08-1DEA-F84F-3256-B9027875D5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Pengampu</a:t>
            </a:r>
            <a:r>
              <a:rPr lang="en-US" dirty="0"/>
              <a:t> : </a:t>
            </a:r>
            <a:r>
              <a:rPr lang="en-US" dirty="0" err="1"/>
              <a:t>Endy</a:t>
            </a:r>
            <a:r>
              <a:rPr lang="en-US" dirty="0"/>
              <a:t> </a:t>
            </a:r>
            <a:r>
              <a:rPr lang="en-US" dirty="0" err="1"/>
              <a:t>Sjaiful</a:t>
            </a:r>
            <a:r>
              <a:rPr lang="en-US" dirty="0"/>
              <a:t> Alim</a:t>
            </a:r>
          </a:p>
          <a:p>
            <a:r>
              <a:rPr lang="en-US" dirty="0" err="1"/>
              <a:t>Dibuat</a:t>
            </a:r>
            <a:r>
              <a:rPr lang="en-US" dirty="0"/>
              <a:t> oleh : </a:t>
            </a:r>
            <a:r>
              <a:rPr lang="en-US" dirty="0" err="1"/>
              <a:t>Yudo</a:t>
            </a:r>
            <a:r>
              <a:rPr lang="en-US" dirty="0"/>
              <a:t> </a:t>
            </a:r>
            <a:r>
              <a:rPr lang="en-US" dirty="0" err="1"/>
              <a:t>Novianto</a:t>
            </a:r>
            <a:r>
              <a:rPr lang="en-US" dirty="0"/>
              <a:t> Putra (2003019001)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1154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D7CDE-A32E-AEEF-2485-A2C94DF4E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RUANG LINGKUP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A031C-6240-5C3F-482D-5B469E07F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" indent="0" algn="just">
              <a:buNone/>
            </a:pP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Merupakan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mata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kuliah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yang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mempelajari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bagaimana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memahami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dan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merepresentasikan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suatu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sistem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nyata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yang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sedang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ditinjau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dengan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menggunakan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metode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simulasi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yang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sesuai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dengan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karakteristik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sistem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nyata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tersebut</a:t>
            </a:r>
            <a:r>
              <a:rPr lang="en-ID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2991199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D7CDE-A32E-AEEF-2485-A2C94DF4E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RUANG LINGKUP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A031C-6240-5C3F-482D-5B469E07F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" indent="0" algn="just">
              <a:lnSpc>
                <a:spcPct val="100000"/>
              </a:lnSpc>
              <a:buNone/>
            </a:pP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Simulasi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diartikan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teknik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menirukan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memperagakan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kegiatan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berbagai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macam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 proses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fasilitas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 dunia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nyata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 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Fasilitas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proses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disebut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yang mana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didalam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keilmuan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membuat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asumsi-asumsi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bekerja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" indent="0" algn="just">
              <a:lnSpc>
                <a:spcPct val="100000"/>
              </a:lnSpc>
              <a:buNone/>
            </a:pPr>
            <a:r>
              <a:rPr lang="en-ID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melihat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bekerja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dibuat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asumsi-asumsi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dimana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asumsi-asumsi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biasanya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berbentuk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hubungan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matematik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logika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membentuk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model yang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mendapatkan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pemahaman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perilaku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hubungan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ID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ID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899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D7CDE-A32E-AEEF-2485-A2C94DF4E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RUANG LINGKUP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A031C-6240-5C3F-482D-5B469E07F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" indent="0" algn="just">
              <a:lnSpc>
                <a:spcPct val="100000"/>
              </a:lnSpc>
              <a:buNone/>
            </a:pP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Jika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hubungan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membentuk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model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cukup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simpel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hubungan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menggunakan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matematik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aljabar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kalkulus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teori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probabilitas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mendapatkan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informasi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jelas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permasalahan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tertentu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disebut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solusi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analitik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Bagaimanapun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juga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memperkenalkan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model-model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realistik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dimana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terlalu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kompleksnya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sistem-sistem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 dunia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nyata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dievaluasi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analitik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model-model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dipelajari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simulasi</a:t>
            </a:r>
            <a:r>
              <a:rPr lang="en-ID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ID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035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D7CDE-A32E-AEEF-2485-A2C94DF4E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RUANG LINGKUP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A031C-6240-5C3F-482D-5B469E07F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 anchor="ctr">
            <a:normAutofit/>
          </a:bodyPr>
          <a:lstStyle/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Lingkup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aplikasi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simulasi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sangat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banyak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terdiri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bagian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Berikut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jenis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permasalahan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utama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dimana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simulasi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dibangun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alat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bermanfaat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endParaRPr lang="en-ID" sz="18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Perancangan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analisis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manufaktur</a:t>
            </a:r>
            <a:endParaRPr lang="en-ID" sz="18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Evaluasi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persenjataan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militer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persyaratan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militer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lainnya</a:t>
            </a:r>
            <a:endParaRPr lang="en-ID" sz="18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Penentuan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persyaratan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hardware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protokol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jaringan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komunikasi</a:t>
            </a:r>
            <a:endParaRPr lang="en-ID" sz="18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Penentuan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persyaratan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hardware dan software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computer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Perancangan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operasional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transfortasi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bandara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udara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jalan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tol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pelabuhan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laut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jalan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bawah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tanah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Evaluasi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rancangan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organisasi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jasa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call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center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restoran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cepat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saji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rumah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sakit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kantor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</a:t>
            </a:r>
            <a:endParaRPr lang="en-ID" sz="18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Reenginering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pemilikan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pabrik</a:t>
            </a:r>
            <a:endParaRPr lang="en-ID" sz="18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Penentuan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kebijakan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pemesanan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inventori</a:t>
            </a:r>
            <a:endParaRPr lang="en-ID" sz="18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Analisis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keuangan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ID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ekonomi</a:t>
            </a:r>
            <a:endParaRPr lang="en-ID" sz="18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302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612928-0C9E-43A3-029E-98C7BCC12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TERIMA KASIH</a:t>
            </a:r>
            <a:endParaRPr lang="en-ID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144E5DB-EC19-C257-7034-8A5CD462BF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Semoga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5575346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16</TotalTime>
  <Words>309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Corbel</vt:lpstr>
      <vt:lpstr>Basis</vt:lpstr>
      <vt:lpstr>RUANG LINGKUP PEMODELAN DAN SIMULASI</vt:lpstr>
      <vt:lpstr>RUANG LINGKUP</vt:lpstr>
      <vt:lpstr>RUANG LINGKUP</vt:lpstr>
      <vt:lpstr>RUANG LINGKUP</vt:lpstr>
      <vt:lpstr>RUANG LINGKUP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LINGKUP PEMODELAN DAN SIMULASI</dc:title>
  <dc:creator>faradhikapertiwi@gmail.com</dc:creator>
  <cp:lastModifiedBy>faradhikapertiwi@gmail.com</cp:lastModifiedBy>
  <cp:revision>1</cp:revision>
  <dcterms:created xsi:type="dcterms:W3CDTF">2022-10-11T13:43:51Z</dcterms:created>
  <dcterms:modified xsi:type="dcterms:W3CDTF">2022-10-11T14:00:30Z</dcterms:modified>
</cp:coreProperties>
</file>